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73" r:id="rId41"/>
    <p:sldId id="296" r:id="rId42"/>
    <p:sldId id="297" r:id="rId43"/>
    <p:sldId id="298" r:id="rId44"/>
    <p:sldId id="313" r:id="rId45"/>
    <p:sldId id="317" r:id="rId46"/>
    <p:sldId id="318" r:id="rId47"/>
    <p:sldId id="314" r:id="rId48"/>
    <p:sldId id="315" r:id="rId49"/>
    <p:sldId id="316" r:id="rId50"/>
    <p:sldId id="312" r:id="rId5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77BE66-EA6D-5321-7F46-93536D8EC2E8}" v="193" dt="2025-07-07T03:59:03.621"/>
    <p1510:client id="{D6A2C3B4-380B-4FF9-987D-FC0B8DC7F36F}" v="13" dt="2025-07-07T04:58:06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785" autoAdjust="0"/>
    <p:restoredTop sz="94622" autoAdjust="0"/>
  </p:normalViewPr>
  <p:slideViewPr>
    <p:cSldViewPr>
      <p:cViewPr varScale="1">
        <p:scale>
          <a:sx n="57" d="100"/>
          <a:sy n="57" d="100"/>
        </p:scale>
        <p:origin x="873" y="-60"/>
      </p:cViewPr>
      <p:guideLst>
        <p:guide orient="horz" pos="215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900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23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28600" y="9436100"/>
            <a:ext cx="18745200" cy="1231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3600" y="6591300"/>
            <a:ext cx="9969500" cy="113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80000">
            <a:off x="10020300" y="8216900"/>
            <a:ext cx="2286000" cy="179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100" y="1905000"/>
            <a:ext cx="5105400" cy="4432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04900" y="6959600"/>
            <a:ext cx="95631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461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농산물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가격추이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시세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정보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분석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기반의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농산물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직거래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시스템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64800" y="1320800"/>
            <a:ext cx="7200900" cy="873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3180000">
            <a:off x="14909800" y="1193800"/>
            <a:ext cx="1993900" cy="1308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379700" y="8216900"/>
            <a:ext cx="2514600" cy="175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3420000">
            <a:off x="15811500" y="7785100"/>
            <a:ext cx="1295400" cy="129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-368300" y="2882900"/>
            <a:ext cx="8940800" cy="10998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714500"/>
            <a:ext cx="72898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4619"/>
              </a:lnSpc>
            </a:pPr>
            <a:r>
              <a:rPr lang="en-US" sz="4800" b="0" i="0" u="none" strike="noStrike">
                <a:solidFill>
                  <a:srgbClr val="000000"/>
                </a:solidFill>
                <a:latin typeface="Pretendard SemiBold"/>
              </a:rPr>
              <a:t>3</a:t>
            </a:r>
            <a:r>
              <a:rPr lang="ko-KR" sz="4800" b="0" i="0" u="none" strike="noStrike">
                <a:solidFill>
                  <a:srgbClr val="000000"/>
                </a:solidFill>
                <a:ea typeface="Pretendard SemiBold"/>
              </a:rPr>
              <a:t>차</a:t>
            </a:r>
            <a:r>
              <a:rPr lang="en-US" sz="4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4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SemiBold"/>
              </a:rPr>
              <a:t>기획발표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8300700" cy="10312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300700" cy="10274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DCA7EA0-676E-1EF0-CF7F-80737F078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2" y="-4869"/>
            <a:ext cx="18297525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77971" y="5543105"/>
            <a:ext cx="5047378" cy="3941103"/>
          </a:xfrm>
          <a:prstGeom prst="rect">
            <a:avLst/>
          </a:prstGeom>
        </p:spPr>
      </p:pic>
      <p:grpSp>
        <p:nvGrpSpPr>
          <p:cNvPr id="4" name="그룹 27"/>
          <p:cNvGrpSpPr/>
          <p:nvPr/>
        </p:nvGrpSpPr>
        <p:grpSpPr>
          <a:xfrm>
            <a:off x="6335305" y="6328511"/>
            <a:ext cx="285750" cy="285750"/>
            <a:chOff x="834420" y="1502857"/>
            <a:chExt cx="263335" cy="246221"/>
          </a:xfrm>
        </p:grpSpPr>
        <p:sp>
          <p:nvSpPr>
            <p:cNvPr id="5" name="순서도: 연결자 44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ea typeface="맑은 고딕"/>
              </a:endParaRPr>
            </a:p>
          </p:txBody>
        </p:sp>
        <p:sp>
          <p:nvSpPr>
            <p:cNvPr id="6" name="TextBox 45"/>
            <p:cNvSpPr txBox="1"/>
            <p:nvPr/>
          </p:nvSpPr>
          <p:spPr>
            <a:xfrm>
              <a:off x="834420" y="1502857"/>
              <a:ext cx="263335" cy="2888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ea typeface="맑은 고딕"/>
                </a:rPr>
                <a:t>2</a:t>
              </a:r>
              <a:endParaRPr lang="ko-KR" altLang="en-US" sz="1600" dirty="0">
                <a:solidFill>
                  <a:schemeClr val="bg1"/>
                </a:solidFill>
                <a:ea typeface="맑은 고딕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83007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515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7864" cy="102949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9156700"/>
            <a:ext cx="187452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00" y="3200400"/>
            <a:ext cx="14541500" cy="6515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727200"/>
            <a:ext cx="14719300" cy="786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700" y="-381000"/>
            <a:ext cx="11315700" cy="384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8200" y="2171700"/>
            <a:ext cx="7874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1739900"/>
            <a:ext cx="1549400" cy="205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9600" y="2146300"/>
            <a:ext cx="8737600" cy="8737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454400" y="2209800"/>
            <a:ext cx="55753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팀</a:t>
            </a:r>
            <a:r>
              <a:rPr lang="en-US" sz="45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소개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00" y="3289300"/>
            <a:ext cx="787400" cy="787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6600" y="2857500"/>
            <a:ext cx="1536700" cy="2057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467100" y="3314700"/>
            <a:ext cx="55753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프로젝트</a:t>
            </a:r>
            <a:r>
              <a:rPr lang="en-US" sz="45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개요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00" y="4343400"/>
            <a:ext cx="7874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6600" y="3911600"/>
            <a:ext cx="1587500" cy="2070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67100" y="4368800"/>
            <a:ext cx="55753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화면설계서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00" y="5397500"/>
            <a:ext cx="787400" cy="78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9300" y="4965700"/>
            <a:ext cx="1574800" cy="2057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467100" y="5435600"/>
            <a:ext cx="55753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요구사항정의서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8200" y="6451600"/>
            <a:ext cx="787400" cy="787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1200" y="6019800"/>
            <a:ext cx="1638300" cy="2070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454400" y="6477000"/>
            <a:ext cx="55753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CookieRunOTF Bold"/>
              </a:rPr>
              <a:t>ERD + DB </a:t>
            </a: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설계서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00" y="7467600"/>
            <a:ext cx="787400" cy="787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06600" y="7023100"/>
            <a:ext cx="1574800" cy="2070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3467100" y="7493000"/>
            <a:ext cx="55753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CookieRunOTF Bold"/>
              </a:rPr>
              <a:t>WBS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00" y="8458200"/>
            <a:ext cx="787400" cy="787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06600" y="8026400"/>
            <a:ext cx="1549400" cy="2057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3467100" y="8483600"/>
            <a:ext cx="55753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상태다이어그램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0B088C-09CF-2645-72E6-CAFBBDF33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-4762"/>
            <a:ext cx="18321607" cy="1030730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261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325706" cy="102998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"/>
            <a:ext cx="18389600" cy="10350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134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007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3466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370144" cy="102949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8597900"/>
            <a:ext cx="18745200" cy="208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2146300"/>
            <a:ext cx="4051300" cy="731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4089400"/>
            <a:ext cx="2489200" cy="723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58293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CookieRunOTF Bold"/>
              </a:rPr>
              <a:t>정지윤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28900" y="12700"/>
            <a:ext cx="19253200" cy="2781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" y="6858000"/>
            <a:ext cx="393700" cy="39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" y="6794500"/>
            <a:ext cx="368300" cy="368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28800" y="6832600"/>
            <a:ext cx="271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피그마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" y="7581900"/>
            <a:ext cx="393700" cy="39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" y="7518400"/>
            <a:ext cx="368300" cy="368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28800" y="7556500"/>
            <a:ext cx="271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화면설계서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2500" y="24130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CookieRunOTF Bold"/>
              </a:rPr>
              <a:t>팀장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2146300"/>
            <a:ext cx="4051300" cy="7315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8500" y="4089400"/>
            <a:ext cx="2489200" cy="723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700" y="6858000"/>
            <a:ext cx="393700" cy="393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4500" y="6794500"/>
            <a:ext cx="368300" cy="368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083300" y="6832600"/>
            <a:ext cx="271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WBS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700" y="7581900"/>
            <a:ext cx="393700" cy="393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4500" y="7518400"/>
            <a:ext cx="368300" cy="368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6083300" y="7556500"/>
            <a:ext cx="271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상태다이어그램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94300" y="24130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CookieRunOTF Bold"/>
              </a:rPr>
              <a:t>부팀장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146300"/>
            <a:ext cx="4051300" cy="7315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0300" y="4089400"/>
            <a:ext cx="2489200" cy="723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512300" y="58293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CookieRunOTF Bold"/>
              </a:rPr>
              <a:t>조현우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6858000"/>
            <a:ext cx="393700" cy="393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6300" y="6794500"/>
            <a:ext cx="368300" cy="3683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325100" y="6832600"/>
            <a:ext cx="271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DB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설계서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7581900"/>
            <a:ext cx="393700" cy="393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6300" y="7518400"/>
            <a:ext cx="368300" cy="3683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0325100" y="7556500"/>
            <a:ext cx="271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ERD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436100" y="24130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CookieRunOTF Bold"/>
              </a:rPr>
              <a:t>팀원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700" y="2146300"/>
            <a:ext cx="4051300" cy="73152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62100" y="4089400"/>
            <a:ext cx="2489200" cy="7239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13754100" y="58293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CookieRunOTF Bold"/>
              </a:rPr>
              <a:t>윤서하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7300" y="6858000"/>
            <a:ext cx="393700" cy="393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8100" y="6794500"/>
            <a:ext cx="368300" cy="3683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4554200" y="6832600"/>
            <a:ext cx="271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피그마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7300" y="7581900"/>
            <a:ext cx="393700" cy="393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8100" y="7518400"/>
            <a:ext cx="368300" cy="368300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14554200" y="7556500"/>
            <a:ext cx="271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발표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자료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제작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677900" y="24130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CookieRunOTF Bold"/>
              </a:rPr>
              <a:t>팀원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700" y="8318500"/>
            <a:ext cx="393700" cy="3937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4500" y="8255000"/>
            <a:ext cx="368300" cy="3683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6083300" y="8280400"/>
            <a:ext cx="271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요구사항명세서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194300" y="58293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CookieRunOTF Bold"/>
              </a:rPr>
              <a:t>유영근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262600" cy="1026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403600"/>
            <a:ext cx="368300" cy="38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00" y="3695700"/>
            <a:ext cx="2413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00" y="5676900"/>
            <a:ext cx="2413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00" y="7620000"/>
            <a:ext cx="241300" cy="228600"/>
          </a:xfrm>
          <a:prstGeom prst="rect">
            <a:avLst/>
          </a:prstGeom>
        </p:spPr>
      </p:pic>
      <p:pic>
        <p:nvPicPr>
          <p:cNvPr id="8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8382266" cy="103532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134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515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"/>
            <a:ext cx="18364200" cy="102997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AF0D69-D338-5240-FE27-59379688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3" y="0"/>
            <a:ext cx="19574953" cy="1100946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0"/>
            <a:ext cx="18326100" cy="10287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E4CBB8-A78D-1513-2EAB-3FBD9F37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524263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134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"/>
            <a:ext cx="18288000" cy="102997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261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400"/>
            <a:ext cx="18288000" cy="10312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8597900"/>
            <a:ext cx="18745200" cy="208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1905000"/>
            <a:ext cx="14897100" cy="783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1587500"/>
            <a:ext cx="14897100" cy="795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89100" y="12700"/>
            <a:ext cx="18288000" cy="2781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48100" y="1854200"/>
            <a:ext cx="61976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800" b="0" i="0" u="none" strike="noStrike">
                <a:solidFill>
                  <a:srgbClr val="000000"/>
                </a:solidFill>
                <a:latin typeface="CookieRunOTF Bold"/>
              </a:rPr>
              <a:t>YH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28900" y="3086100"/>
            <a:ext cx="13195300" cy="623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99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본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프로젝트는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농산물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시세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데이터를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수집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·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분석하여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,</a:t>
            </a:r>
          </a:p>
          <a:p>
            <a:pPr lvl="0" algn="l">
              <a:lnSpc>
                <a:spcPct val="12699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소비자가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지난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시세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추이를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참고해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농산물을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예약하거나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직거래할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수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있는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시스템을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구축하는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것이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목적입니다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.</a:t>
            </a:r>
          </a:p>
          <a:p>
            <a:pPr lvl="0" algn="l">
              <a:lnSpc>
                <a:spcPct val="12699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농산물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가격은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시기마다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큰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차이를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보이지만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,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일반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소비자는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이를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예측하기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어려워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적절한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구매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시점을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놓치는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경우가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많습니다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.</a:t>
            </a:r>
          </a:p>
          <a:p>
            <a:pPr lvl="0" algn="l">
              <a:lnSpc>
                <a:spcPct val="12699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우리는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공공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API</a:t>
            </a:r>
            <a:r>
              <a:rPr lang="ko-KR" sz="3300" b="0" i="0" u="none" strike="noStrike" err="1">
                <a:solidFill>
                  <a:srgbClr val="000000"/>
                </a:solidFill>
                <a:ea typeface="CookieRunOTF Bold"/>
              </a:rPr>
              <a:t>를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통해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수집한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시세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데이터를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바탕으로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분석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정보를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제공하고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,</a:t>
            </a:r>
          </a:p>
          <a:p>
            <a:pPr lvl="0" algn="l">
              <a:lnSpc>
                <a:spcPct val="12699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이를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통해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소비자는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더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나은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시점에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농산물을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예약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·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구매할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수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있으며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,</a:t>
            </a:r>
          </a:p>
          <a:p>
            <a:pPr lvl="0" algn="l">
              <a:lnSpc>
                <a:spcPct val="12699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생산자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(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판매자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)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는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수요를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예측하고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유통을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 err="1">
                <a:solidFill>
                  <a:srgbClr val="000000"/>
                </a:solidFill>
                <a:ea typeface="CookieRunOTF Bold"/>
              </a:rPr>
              <a:t>효율화할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수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있습니다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100" y="2019300"/>
            <a:ext cx="787400" cy="78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9700" y="1905000"/>
            <a:ext cx="7239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8597900"/>
            <a:ext cx="18745200" cy="208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3111500"/>
            <a:ext cx="161925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0"/>
            <a:ext cx="123698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8597900"/>
            <a:ext cx="18745200" cy="208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6900" y="3009900"/>
            <a:ext cx="19151600" cy="44069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200"/>
            <a:ext cx="18288000" cy="5816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A5771D-084D-1264-18B6-1384462B4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E294D6-6EE0-1917-78AE-82E18654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64" y="21926"/>
            <a:ext cx="18329694" cy="1030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09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740A5-04D9-500A-048F-906F20522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번호, 평행, 라인이(가) 표시된 사진">
            <a:extLst>
              <a:ext uri="{FF2B5EF4-FFF2-40B4-BE49-F238E27FC236}">
                <a16:creationId xmlns:a16="http://schemas.microsoft.com/office/drawing/2014/main" id="{A5F47843-7D96-0AB5-24F0-0FB0C7360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-4762"/>
            <a:ext cx="19493182" cy="109377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A7EEF8-F675-0483-F163-61B73D9E4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9525"/>
            <a:ext cx="19536592" cy="1092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64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5893FD-11B6-2FB1-F521-6F52C9271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499030-4697-620F-5796-6D5324B1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642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15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87E882-444A-AC99-3C5B-907265019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13CE6667-F696-F928-290E-A10976B16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2806700"/>
            <a:ext cx="17348200" cy="5219700"/>
          </a:xfrm>
          <a:prstGeom prst="rect">
            <a:avLst/>
          </a:prstGeom>
        </p:spPr>
      </p:pic>
      <p:pic>
        <p:nvPicPr>
          <p:cNvPr id="4" name="그림 3" descr="텍스트, 스크린샷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63DCD4-D6D3-62FE-2E20-7A770BC3D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26" y="4396"/>
            <a:ext cx="1829752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16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3CB0FA-122E-6E03-2CAA-C06963087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050741-239C-4120-55CE-98013B3A4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" y="0"/>
            <a:ext cx="1828059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36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C39EF5-8A9F-9FEE-8518-625B32FBC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D27ECED-C485-C1E3-FC16-4C7BAB86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923" y="0"/>
            <a:ext cx="448615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4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8623300"/>
            <a:ext cx="18745200" cy="208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89050"/>
            <a:ext cx="17068800" cy="875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63700" y="-101600"/>
            <a:ext cx="18262600" cy="2781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DD8B90B-5066-46B6-DD44-A957457E65DE}"/>
              </a:ext>
            </a:extLst>
          </p:cNvPr>
          <p:cNvGrpSpPr/>
          <p:nvPr/>
        </p:nvGrpSpPr>
        <p:grpSpPr>
          <a:xfrm>
            <a:off x="1115619" y="1790584"/>
            <a:ext cx="7607300" cy="800100"/>
            <a:chOff x="2806700" y="1447800"/>
            <a:chExt cx="7607300" cy="800100"/>
          </a:xfrm>
        </p:grpSpPr>
        <p:sp>
          <p:nvSpPr>
            <p:cNvPr id="5" name="TextBox 5"/>
            <p:cNvSpPr txBox="1"/>
            <p:nvPr/>
          </p:nvSpPr>
          <p:spPr>
            <a:xfrm>
              <a:off x="3860800" y="1447800"/>
              <a:ext cx="6553200" cy="800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03749"/>
                </a:lnSpc>
              </a:pPr>
              <a:r>
                <a:rPr lang="ko-KR" sz="4500" b="0" i="0" u="none" strike="noStrike">
                  <a:solidFill>
                    <a:srgbClr val="000000"/>
                  </a:solidFill>
                  <a:ea typeface="CookieRunOTF Bold"/>
                </a:rPr>
                <a:t>개발스택</a:t>
              </a:r>
              <a:r>
                <a:rPr lang="en-US" sz="4500" b="0" i="0" u="none" strike="noStrike">
                  <a:solidFill>
                    <a:srgbClr val="000000"/>
                  </a:solidFill>
                  <a:latin typeface="CookieRunOTF Bold"/>
                </a:rPr>
                <a:t> / </a:t>
              </a:r>
              <a:r>
                <a:rPr lang="ko-KR" sz="4500" b="0" i="0" u="none" strike="noStrike">
                  <a:solidFill>
                    <a:srgbClr val="000000"/>
                  </a:solidFill>
                  <a:ea typeface="CookieRunOTF Bold"/>
                </a:rPr>
                <a:t>사용</a:t>
              </a:r>
              <a:r>
                <a:rPr lang="en-US" sz="4500" b="0" i="0" u="none" strike="noStrike">
                  <a:solidFill>
                    <a:srgbClr val="000000"/>
                  </a:solidFill>
                  <a:latin typeface="CookieRunOTF Bold"/>
                </a:rPr>
                <a:t> </a:t>
              </a:r>
              <a:r>
                <a:rPr lang="ko-KR" sz="4500" b="0" i="0" u="none" strike="noStrike">
                  <a:solidFill>
                    <a:srgbClr val="000000"/>
                  </a:solidFill>
                  <a:ea typeface="CookieRunOTF Bold"/>
                </a:rPr>
                <a:t>언어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06700" y="1612900"/>
              <a:ext cx="609600" cy="6096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5600" y="1524000"/>
              <a:ext cx="558800" cy="54610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9919" y="2768484"/>
            <a:ext cx="1168400" cy="1168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91819" y="3962284"/>
            <a:ext cx="12573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3400" b="0" i="0" u="none" strike="noStrike">
                <a:solidFill>
                  <a:srgbClr val="000000"/>
                </a:solidFill>
                <a:latin typeface="CookieRunOTF Bold"/>
              </a:rPr>
              <a:t>react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36C5FDA-99D6-0755-315E-A2BE26C52929}"/>
              </a:ext>
            </a:extLst>
          </p:cNvPr>
          <p:cNvGrpSpPr/>
          <p:nvPr/>
        </p:nvGrpSpPr>
        <p:grpSpPr>
          <a:xfrm>
            <a:off x="2703119" y="2768484"/>
            <a:ext cx="1244600" cy="2070100"/>
            <a:chOff x="5334000" y="2425700"/>
            <a:chExt cx="1244600" cy="20701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84800" y="2425700"/>
              <a:ext cx="1143000" cy="11684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5334000" y="3619500"/>
              <a:ext cx="1244600" cy="876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3749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CookieRunOTF Bold"/>
                </a:rPr>
                <a:t>spring</a:t>
              </a:r>
            </a:p>
            <a:p>
              <a:pPr lvl="0" algn="ctr">
                <a:lnSpc>
                  <a:spcPct val="103749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CookieRunOTF Bold"/>
                </a:rPr>
                <a:t>boot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A3495F0-0153-5675-0ECA-919A0D6A74F4}"/>
              </a:ext>
            </a:extLst>
          </p:cNvPr>
          <p:cNvGrpSpPr/>
          <p:nvPr/>
        </p:nvGrpSpPr>
        <p:grpSpPr>
          <a:xfrm>
            <a:off x="4189019" y="2768484"/>
            <a:ext cx="1257300" cy="1803400"/>
            <a:chOff x="6819900" y="2425700"/>
            <a:chExt cx="1257300" cy="18034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58000" y="2425700"/>
              <a:ext cx="1168400" cy="12065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6819900" y="3619500"/>
              <a:ext cx="1257300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3749"/>
                </a:lnSpc>
              </a:pPr>
              <a:r>
                <a:rPr lang="en-US" sz="3400" b="0" i="0" u="none" strike="noStrike">
                  <a:solidFill>
                    <a:srgbClr val="000000"/>
                  </a:solidFill>
                  <a:latin typeface="CookieRunOTF Bold"/>
                </a:rPr>
                <a:t>html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AB3B1ED-3515-6115-8216-7C084675534D}"/>
              </a:ext>
            </a:extLst>
          </p:cNvPr>
          <p:cNvGrpSpPr/>
          <p:nvPr/>
        </p:nvGrpSpPr>
        <p:grpSpPr>
          <a:xfrm>
            <a:off x="5687619" y="2768484"/>
            <a:ext cx="1257300" cy="1803400"/>
            <a:chOff x="8318500" y="2425700"/>
            <a:chExt cx="1257300" cy="18034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56600" y="2425700"/>
              <a:ext cx="1168400" cy="120650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8318500" y="3619500"/>
              <a:ext cx="1257300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3749"/>
                </a:lnSpc>
              </a:pPr>
              <a:r>
                <a:rPr lang="en-US" sz="3400" b="0" i="0" u="none" strike="noStrike">
                  <a:solidFill>
                    <a:srgbClr val="000000"/>
                  </a:solidFill>
                  <a:latin typeface="CookieRunOTF Bold"/>
                </a:rPr>
                <a:t>css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40467EC-6650-1C04-25A9-89A319C3453B}"/>
              </a:ext>
            </a:extLst>
          </p:cNvPr>
          <p:cNvGrpSpPr/>
          <p:nvPr/>
        </p:nvGrpSpPr>
        <p:grpSpPr>
          <a:xfrm>
            <a:off x="7186219" y="2768484"/>
            <a:ext cx="1257300" cy="1803400"/>
            <a:chOff x="9817100" y="2425700"/>
            <a:chExt cx="1257300" cy="18034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67900" y="2425700"/>
              <a:ext cx="1168400" cy="1206500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9817100" y="3619500"/>
              <a:ext cx="1257300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3749"/>
                </a:lnSpc>
              </a:pPr>
              <a:r>
                <a:rPr lang="en-US" sz="3400" b="0" i="0" u="none" strike="noStrike">
                  <a:solidFill>
                    <a:srgbClr val="000000"/>
                  </a:solidFill>
                  <a:latin typeface="CookieRunOTF Bold"/>
                </a:rPr>
                <a:t>js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D08D94A-A9EE-A603-5EDE-AC61A9035F9A}"/>
              </a:ext>
            </a:extLst>
          </p:cNvPr>
          <p:cNvGrpSpPr/>
          <p:nvPr/>
        </p:nvGrpSpPr>
        <p:grpSpPr>
          <a:xfrm>
            <a:off x="8608619" y="2730384"/>
            <a:ext cx="1270000" cy="1841500"/>
            <a:chOff x="11239500" y="2387600"/>
            <a:chExt cx="1270000" cy="1841500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239500" y="2387600"/>
              <a:ext cx="1219200" cy="12192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1252200" y="3619500"/>
              <a:ext cx="1257300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3749"/>
                </a:lnSpc>
              </a:pPr>
              <a:r>
                <a:rPr lang="en-US" sz="3400" b="0" i="0" u="none" strike="noStrike">
                  <a:solidFill>
                    <a:srgbClr val="000000"/>
                  </a:solidFill>
                  <a:latin typeface="CookieRunOTF Bold"/>
                </a:rPr>
                <a:t>java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369D54A-F092-85C3-64C4-48A393D098E1}"/>
              </a:ext>
            </a:extLst>
          </p:cNvPr>
          <p:cNvGrpSpPr/>
          <p:nvPr/>
        </p:nvGrpSpPr>
        <p:grpSpPr>
          <a:xfrm>
            <a:off x="10081819" y="2768484"/>
            <a:ext cx="1244600" cy="1727200"/>
            <a:chOff x="12712700" y="2425700"/>
            <a:chExt cx="1244600" cy="1727200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750800" y="2425700"/>
              <a:ext cx="1168400" cy="1168400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12712700" y="3695700"/>
              <a:ext cx="1244600" cy="457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3749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CookieRunOTF Bold"/>
                </a:rPr>
                <a:t>python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21A5EF64-1CA3-A0AA-10B9-521A203EEB4A}"/>
              </a:ext>
            </a:extLst>
          </p:cNvPr>
          <p:cNvGrpSpPr/>
          <p:nvPr/>
        </p:nvGrpSpPr>
        <p:grpSpPr>
          <a:xfrm>
            <a:off x="1320800" y="7093779"/>
            <a:ext cx="1244600" cy="1765300"/>
            <a:chOff x="3136900" y="5359400"/>
            <a:chExt cx="1244600" cy="1765300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62300" y="5359400"/>
              <a:ext cx="1181100" cy="1282700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3136900" y="6667500"/>
              <a:ext cx="1244600" cy="457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3749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CookieRunOTF Bold"/>
                </a:rPr>
                <a:t>intelliJ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031A6F8E-DBB3-248D-A328-14365666D066}"/>
              </a:ext>
            </a:extLst>
          </p:cNvPr>
          <p:cNvGrpSpPr/>
          <p:nvPr/>
        </p:nvGrpSpPr>
        <p:grpSpPr>
          <a:xfrm>
            <a:off x="1143000" y="6151325"/>
            <a:ext cx="3231569" cy="800100"/>
            <a:chOff x="2806700" y="4508500"/>
            <a:chExt cx="3231569" cy="800100"/>
          </a:xfrm>
        </p:grpSpPr>
        <p:sp>
          <p:nvSpPr>
            <p:cNvPr id="26" name="TextBox 26"/>
            <p:cNvSpPr txBox="1"/>
            <p:nvPr/>
          </p:nvSpPr>
          <p:spPr>
            <a:xfrm>
              <a:off x="3860800" y="4508500"/>
              <a:ext cx="2177469" cy="800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03749"/>
                </a:lnSpc>
              </a:pPr>
              <a:r>
                <a:rPr lang="ko-KR" sz="4500" b="0" i="0" u="none" strike="noStrike">
                  <a:solidFill>
                    <a:srgbClr val="000000"/>
                  </a:solidFill>
                  <a:ea typeface="CookieRunOTF Bold"/>
                </a:rPr>
                <a:t>개발</a:t>
              </a:r>
              <a:r>
                <a:rPr lang="en-US" sz="4500" b="0" i="0" u="none" strike="noStrike">
                  <a:solidFill>
                    <a:srgbClr val="000000"/>
                  </a:solidFill>
                  <a:latin typeface="CookieRunOTF Bold"/>
                </a:rPr>
                <a:t> </a:t>
              </a:r>
              <a:r>
                <a:rPr lang="ko-KR" sz="4500" b="0" i="0" u="none" strike="noStrike">
                  <a:solidFill>
                    <a:srgbClr val="000000"/>
                  </a:solidFill>
                  <a:ea typeface="CookieRunOTF Bold"/>
                </a:rPr>
                <a:t>툴</a:t>
              </a:r>
            </a:p>
          </p:txBody>
        </p: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06700" y="4673600"/>
              <a:ext cx="609600" cy="6096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5600" y="4584700"/>
              <a:ext cx="558800" cy="546100"/>
            </a:xfrm>
            <a:prstGeom prst="rect">
              <a:avLst/>
            </a:prstGeom>
          </p:spPr>
        </p:pic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32500" y="7093779"/>
            <a:ext cx="1181100" cy="1282700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CA67170A-42AE-1F6A-D2F2-499B9A4EF411}"/>
              </a:ext>
            </a:extLst>
          </p:cNvPr>
          <p:cNvGrpSpPr/>
          <p:nvPr/>
        </p:nvGrpSpPr>
        <p:grpSpPr>
          <a:xfrm>
            <a:off x="2997200" y="7093779"/>
            <a:ext cx="1244600" cy="1765300"/>
            <a:chOff x="4813300" y="5359400"/>
            <a:chExt cx="1244600" cy="1765300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38700" y="5359400"/>
              <a:ext cx="1181100" cy="1282700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4813300" y="6667500"/>
              <a:ext cx="1244600" cy="457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3749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CookieRunOTF Bold"/>
                </a:rPr>
                <a:t>Oracle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7CFD370-AC4D-2322-BC60-275616AD7F65}"/>
              </a:ext>
            </a:extLst>
          </p:cNvPr>
          <p:cNvGrpSpPr/>
          <p:nvPr/>
        </p:nvGrpSpPr>
        <p:grpSpPr>
          <a:xfrm>
            <a:off x="4489916" y="7093779"/>
            <a:ext cx="1383834" cy="1728773"/>
            <a:chOff x="6306016" y="5359400"/>
            <a:chExt cx="1383834" cy="1728773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388100" y="5359400"/>
              <a:ext cx="1181100" cy="1270000"/>
            </a:xfrm>
            <a:prstGeom prst="rect">
              <a:avLst/>
            </a:prstGeom>
          </p:spPr>
        </p:pic>
        <p:sp>
          <p:nvSpPr>
            <p:cNvPr id="34" name="TextBox 34"/>
            <p:cNvSpPr txBox="1"/>
            <p:nvPr/>
          </p:nvSpPr>
          <p:spPr>
            <a:xfrm>
              <a:off x="6306016" y="6630973"/>
              <a:ext cx="1383834" cy="457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3749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CookieRunOTF Bold"/>
                </a:rPr>
                <a:t>MongoDB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6007100" y="8401879"/>
            <a:ext cx="1244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CookieRunOTF Bold"/>
              </a:rPr>
              <a:t>OpenAI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266D1A1-BA40-378B-DEDD-3B627CCA7E9C}"/>
              </a:ext>
            </a:extLst>
          </p:cNvPr>
          <p:cNvGrpSpPr/>
          <p:nvPr/>
        </p:nvGrpSpPr>
        <p:grpSpPr>
          <a:xfrm>
            <a:off x="11969807" y="5984354"/>
            <a:ext cx="5251393" cy="800100"/>
            <a:chOff x="2806700" y="7429500"/>
            <a:chExt cx="5251393" cy="800100"/>
          </a:xfrm>
        </p:grpSpPr>
        <p:sp>
          <p:nvSpPr>
            <p:cNvPr id="36" name="TextBox 36"/>
            <p:cNvSpPr txBox="1"/>
            <p:nvPr/>
          </p:nvSpPr>
          <p:spPr>
            <a:xfrm>
              <a:off x="3860800" y="7429500"/>
              <a:ext cx="4197293" cy="800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03749"/>
                </a:lnSpc>
              </a:pPr>
              <a:r>
                <a:rPr lang="ko-KR" sz="4500" b="0" i="0" u="none" strike="noStrike">
                  <a:solidFill>
                    <a:srgbClr val="000000"/>
                  </a:solidFill>
                  <a:ea typeface="CookieRunOTF Bold"/>
                </a:rPr>
                <a:t>협업</a:t>
              </a:r>
              <a:r>
                <a:rPr lang="en-US" sz="4500" b="0" i="0" u="none" strike="noStrike">
                  <a:solidFill>
                    <a:srgbClr val="000000"/>
                  </a:solidFill>
                  <a:latin typeface="CookieRunOTF Bold"/>
                </a:rPr>
                <a:t> </a:t>
              </a:r>
              <a:r>
                <a:rPr lang="ko-KR" sz="4500" b="0" i="0" u="none" strike="noStrike">
                  <a:solidFill>
                    <a:srgbClr val="000000"/>
                  </a:solidFill>
                  <a:ea typeface="CookieRunOTF Bold"/>
                </a:rPr>
                <a:t>툴</a:t>
              </a:r>
            </a:p>
          </p:txBody>
        </p:sp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06700" y="7594600"/>
              <a:ext cx="609600" cy="609600"/>
            </a:xfrm>
            <a:prstGeom prst="rect">
              <a:avLst/>
            </a:prstGeom>
          </p:spPr>
        </p:pic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5600" y="7505700"/>
              <a:ext cx="558800" cy="546100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FF9C051-1AC8-486D-A9B0-B6AFB2CA6768}"/>
              </a:ext>
            </a:extLst>
          </p:cNvPr>
          <p:cNvGrpSpPr/>
          <p:nvPr/>
        </p:nvGrpSpPr>
        <p:grpSpPr>
          <a:xfrm>
            <a:off x="12224331" y="6784454"/>
            <a:ext cx="1244600" cy="1638300"/>
            <a:chOff x="3162300" y="8204200"/>
            <a:chExt cx="1244600" cy="1638300"/>
          </a:xfrm>
        </p:grpSpPr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187700" y="8204200"/>
              <a:ext cx="1181100" cy="1168400"/>
            </a:xfrm>
            <a:prstGeom prst="rect">
              <a:avLst/>
            </a:prstGeom>
          </p:spPr>
        </p:pic>
        <p:sp>
          <p:nvSpPr>
            <p:cNvPr id="41" name="TextBox 41"/>
            <p:cNvSpPr txBox="1"/>
            <p:nvPr/>
          </p:nvSpPr>
          <p:spPr>
            <a:xfrm>
              <a:off x="3162300" y="9385300"/>
              <a:ext cx="1244600" cy="457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3749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CookieRunOTF Bold"/>
                </a:rPr>
                <a:t>discord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93040B-4707-98A9-F2EA-90ABC5270344}"/>
              </a:ext>
            </a:extLst>
          </p:cNvPr>
          <p:cNvGrpSpPr/>
          <p:nvPr/>
        </p:nvGrpSpPr>
        <p:grpSpPr>
          <a:xfrm>
            <a:off x="13888031" y="6784454"/>
            <a:ext cx="1244600" cy="1638300"/>
            <a:chOff x="4826000" y="8204200"/>
            <a:chExt cx="1244600" cy="1638300"/>
          </a:xfrm>
        </p:grpSpPr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864100" y="8204200"/>
              <a:ext cx="1143000" cy="1155700"/>
            </a:xfrm>
            <a:prstGeom prst="rect">
              <a:avLst/>
            </a:prstGeom>
          </p:spPr>
        </p:pic>
        <p:sp>
          <p:nvSpPr>
            <p:cNvPr id="43" name="TextBox 43"/>
            <p:cNvSpPr txBox="1"/>
            <p:nvPr/>
          </p:nvSpPr>
          <p:spPr>
            <a:xfrm>
              <a:off x="4826000" y="9347200"/>
              <a:ext cx="12446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3749"/>
                </a:lnSpc>
              </a:pPr>
              <a:r>
                <a:rPr lang="en-US" sz="2800" b="0" i="0" u="none" strike="noStrike">
                  <a:solidFill>
                    <a:srgbClr val="000000"/>
                  </a:solidFill>
                  <a:latin typeface="CookieRunOTF Bold"/>
                </a:rPr>
                <a:t>jandi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DF02508-1E8F-E2F1-C2BF-91348E288562}"/>
              </a:ext>
            </a:extLst>
          </p:cNvPr>
          <p:cNvGrpSpPr/>
          <p:nvPr/>
        </p:nvGrpSpPr>
        <p:grpSpPr>
          <a:xfrm>
            <a:off x="15437431" y="6784454"/>
            <a:ext cx="1244600" cy="1638300"/>
            <a:chOff x="6375400" y="8204200"/>
            <a:chExt cx="1244600" cy="1638300"/>
          </a:xfrm>
        </p:grpSpPr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413500" y="8204200"/>
              <a:ext cx="1181100" cy="1168400"/>
            </a:xfrm>
            <a:prstGeom prst="rect">
              <a:avLst/>
            </a:prstGeom>
          </p:spPr>
        </p:pic>
        <p:sp>
          <p:nvSpPr>
            <p:cNvPr id="45" name="TextBox 45"/>
            <p:cNvSpPr txBox="1"/>
            <p:nvPr/>
          </p:nvSpPr>
          <p:spPr>
            <a:xfrm>
              <a:off x="6375400" y="9385300"/>
              <a:ext cx="1244600" cy="457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3749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CookieRunOTF Bold"/>
                </a:rPr>
                <a:t>github</a:t>
              </a:r>
            </a:p>
          </p:txBody>
        </p:sp>
      </p:grpSp>
      <p:sp>
        <p:nvSpPr>
          <p:cNvPr id="46" name="AutoShape 2">
            <a:extLst>
              <a:ext uri="{FF2B5EF4-FFF2-40B4-BE49-F238E27FC236}">
                <a16:creationId xmlns:a16="http://schemas.microsoft.com/office/drawing/2014/main" id="{EBF65DE7-B165-8228-07F9-A1E86F599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6608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AutoShape 4">
            <a:extLst>
              <a:ext uri="{FF2B5EF4-FFF2-40B4-BE49-F238E27FC236}">
                <a16:creationId xmlns:a16="http://schemas.microsoft.com/office/drawing/2014/main" id="{D73C9196-BD6D-4319-F9FE-4E3939CC72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27900" y="68778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186E6E6-3286-D405-F8D2-1669B3BAA5D1}"/>
              </a:ext>
            </a:extLst>
          </p:cNvPr>
          <p:cNvGrpSpPr/>
          <p:nvPr/>
        </p:nvGrpSpPr>
        <p:grpSpPr>
          <a:xfrm>
            <a:off x="11529619" y="2768484"/>
            <a:ext cx="1168400" cy="1685022"/>
            <a:chOff x="14014275" y="2425700"/>
            <a:chExt cx="1168400" cy="1685022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F9A88EF-FEAD-6B8F-A4EB-1C65A1424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14275" y="2425700"/>
              <a:ext cx="1168400" cy="1193800"/>
            </a:xfrm>
            <a:prstGeom prst="rect">
              <a:avLst/>
            </a:prstGeom>
          </p:spPr>
        </p:pic>
        <p:sp>
          <p:nvSpPr>
            <p:cNvPr id="51" name="TextBox 23">
              <a:extLst>
                <a:ext uri="{FF2B5EF4-FFF2-40B4-BE49-F238E27FC236}">
                  <a16:creationId xmlns:a16="http://schemas.microsoft.com/office/drawing/2014/main" id="{BBAE4795-4F1B-0347-B785-E3100EA6F37A}"/>
                </a:ext>
              </a:extLst>
            </p:cNvPr>
            <p:cNvSpPr txBox="1"/>
            <p:nvPr/>
          </p:nvSpPr>
          <p:spPr>
            <a:xfrm>
              <a:off x="14052375" y="3695700"/>
              <a:ext cx="1130299" cy="4150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3749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CookieRunOTF Bold"/>
                </a:rPr>
                <a:t>tomcat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5F05B64-94AB-20B6-2086-9997B9CF50EF}"/>
              </a:ext>
            </a:extLst>
          </p:cNvPr>
          <p:cNvGrpSpPr/>
          <p:nvPr/>
        </p:nvGrpSpPr>
        <p:grpSpPr>
          <a:xfrm>
            <a:off x="12879430" y="2697934"/>
            <a:ext cx="1257301" cy="1722366"/>
            <a:chOff x="14680967" y="2387599"/>
            <a:chExt cx="1257301" cy="1722366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AA9D41D2-FA4E-D13F-1892-F3040178F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0967" y="2387599"/>
              <a:ext cx="1257300" cy="1244601"/>
            </a:xfrm>
            <a:prstGeom prst="rect">
              <a:avLst/>
            </a:prstGeom>
          </p:spPr>
        </p:pic>
        <p:sp>
          <p:nvSpPr>
            <p:cNvPr id="64" name="TextBox 23">
              <a:extLst>
                <a:ext uri="{FF2B5EF4-FFF2-40B4-BE49-F238E27FC236}">
                  <a16:creationId xmlns:a16="http://schemas.microsoft.com/office/drawing/2014/main" id="{04750973-A479-4FDD-F3E8-9F11E9B9C055}"/>
                </a:ext>
              </a:extLst>
            </p:cNvPr>
            <p:cNvSpPr txBox="1"/>
            <p:nvPr/>
          </p:nvSpPr>
          <p:spPr>
            <a:xfrm>
              <a:off x="14680968" y="3694943"/>
              <a:ext cx="1257300" cy="4150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3749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CookieRunOTF Bold"/>
                </a:rPr>
                <a:t>mybatis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608EB06-2595-9761-6F1D-FA4833DD0101}"/>
              </a:ext>
            </a:extLst>
          </p:cNvPr>
          <p:cNvGrpSpPr/>
          <p:nvPr/>
        </p:nvGrpSpPr>
        <p:grpSpPr>
          <a:xfrm>
            <a:off x="7478319" y="7093779"/>
            <a:ext cx="1246581" cy="1739901"/>
            <a:chOff x="9296400" y="5359399"/>
            <a:chExt cx="1246581" cy="1739901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E38E9E57-1F72-00A3-A079-D797F80D6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6400" y="5359399"/>
              <a:ext cx="1244600" cy="1265165"/>
            </a:xfrm>
            <a:prstGeom prst="rect">
              <a:avLst/>
            </a:prstGeom>
          </p:spPr>
        </p:pic>
        <p:sp>
          <p:nvSpPr>
            <p:cNvPr id="69" name="TextBox 35">
              <a:extLst>
                <a:ext uri="{FF2B5EF4-FFF2-40B4-BE49-F238E27FC236}">
                  <a16:creationId xmlns:a16="http://schemas.microsoft.com/office/drawing/2014/main" id="{84B51F7C-B763-9484-B770-06A6EF4D65F0}"/>
                </a:ext>
              </a:extLst>
            </p:cNvPr>
            <p:cNvSpPr txBox="1"/>
            <p:nvPr/>
          </p:nvSpPr>
          <p:spPr>
            <a:xfrm>
              <a:off x="9298381" y="6642100"/>
              <a:ext cx="1244600" cy="457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3749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CookieRunOTF Bold"/>
                </a:rPr>
                <a:t>VSCode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B2BE970-D971-46D9-5229-4929FFB408DB}"/>
              </a:ext>
            </a:extLst>
          </p:cNvPr>
          <p:cNvGrpSpPr/>
          <p:nvPr/>
        </p:nvGrpSpPr>
        <p:grpSpPr>
          <a:xfrm>
            <a:off x="8996493" y="7093779"/>
            <a:ext cx="1248211" cy="1752135"/>
            <a:chOff x="10807701" y="5359399"/>
            <a:chExt cx="1248211" cy="1752135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FD7C302D-070D-BA3C-F15E-FEF5250AF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7701" y="5359399"/>
              <a:ext cx="1244600" cy="1265166"/>
            </a:xfrm>
            <a:prstGeom prst="rect">
              <a:avLst/>
            </a:prstGeom>
          </p:spPr>
        </p:pic>
        <p:sp>
          <p:nvSpPr>
            <p:cNvPr id="72" name="TextBox 35">
              <a:extLst>
                <a:ext uri="{FF2B5EF4-FFF2-40B4-BE49-F238E27FC236}">
                  <a16:creationId xmlns:a16="http://schemas.microsoft.com/office/drawing/2014/main" id="{F5185ED8-C019-EBCB-CDB5-E4933A758575}"/>
                </a:ext>
              </a:extLst>
            </p:cNvPr>
            <p:cNvSpPr txBox="1"/>
            <p:nvPr/>
          </p:nvSpPr>
          <p:spPr>
            <a:xfrm>
              <a:off x="10811312" y="6654334"/>
              <a:ext cx="1244600" cy="457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3749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CookieRunOTF Bold"/>
                </a:rPr>
                <a:t>pycharm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A440886-A749-B790-4349-E0BB7EF14743}"/>
              </a:ext>
            </a:extLst>
          </p:cNvPr>
          <p:cNvGrpSpPr/>
          <p:nvPr/>
        </p:nvGrpSpPr>
        <p:grpSpPr>
          <a:xfrm>
            <a:off x="14339930" y="2820708"/>
            <a:ext cx="1257301" cy="1609523"/>
            <a:chOff x="16165002" y="2501199"/>
            <a:chExt cx="1257301" cy="1609523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6791D52C-C0DA-9507-F2D4-DB4ABF0FC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65002" y="2501199"/>
              <a:ext cx="1257300" cy="1193801"/>
            </a:xfrm>
            <a:prstGeom prst="rect">
              <a:avLst/>
            </a:prstGeom>
          </p:spPr>
        </p:pic>
        <p:sp>
          <p:nvSpPr>
            <p:cNvPr id="84" name="TextBox 15">
              <a:extLst>
                <a:ext uri="{FF2B5EF4-FFF2-40B4-BE49-F238E27FC236}">
                  <a16:creationId xmlns:a16="http://schemas.microsoft.com/office/drawing/2014/main" id="{A94B4C60-6F19-E72F-B10A-9770253DDFF3}"/>
                </a:ext>
              </a:extLst>
            </p:cNvPr>
            <p:cNvSpPr txBox="1"/>
            <p:nvPr/>
          </p:nvSpPr>
          <p:spPr>
            <a:xfrm>
              <a:off x="16165003" y="3695700"/>
              <a:ext cx="1257300" cy="4150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3749"/>
                </a:lnSpc>
              </a:pPr>
              <a:r>
                <a:rPr lang="en-US" sz="3200" b="0" i="0" u="none" strike="noStrike">
                  <a:solidFill>
                    <a:srgbClr val="000000"/>
                  </a:solidFill>
                  <a:latin typeface="CookieRunOTF Bold"/>
                </a:rPr>
                <a:t>flask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020E1FA5-B826-C458-6B74-A1F93522CB60}"/>
              </a:ext>
            </a:extLst>
          </p:cNvPr>
          <p:cNvGrpSpPr/>
          <p:nvPr/>
        </p:nvGrpSpPr>
        <p:grpSpPr>
          <a:xfrm>
            <a:off x="15778641" y="2703029"/>
            <a:ext cx="1333500" cy="1727202"/>
            <a:chOff x="16878300" y="2425699"/>
            <a:chExt cx="1333500" cy="1727202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A82FA3CB-8A93-52FE-08F5-791CA1CA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78300" y="2425699"/>
              <a:ext cx="1331052" cy="1269301"/>
            </a:xfrm>
            <a:prstGeom prst="rect">
              <a:avLst/>
            </a:prstGeom>
          </p:spPr>
        </p:pic>
        <p:sp>
          <p:nvSpPr>
            <p:cNvPr id="88" name="TextBox 16">
              <a:extLst>
                <a:ext uri="{FF2B5EF4-FFF2-40B4-BE49-F238E27FC236}">
                  <a16:creationId xmlns:a16="http://schemas.microsoft.com/office/drawing/2014/main" id="{65C5BDEE-EF99-9946-799F-ED7484FBEE3B}"/>
                </a:ext>
              </a:extLst>
            </p:cNvPr>
            <p:cNvSpPr txBox="1"/>
            <p:nvPr/>
          </p:nvSpPr>
          <p:spPr>
            <a:xfrm>
              <a:off x="16880748" y="3695001"/>
              <a:ext cx="1331052" cy="457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3749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CookieRunOTF Bold"/>
                </a:rPr>
                <a:t>langchain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F8B292-3279-4D50-7563-F750CEE6B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클립아트, 만화 영화, 포유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E03887-5B59-9D89-933C-F2402BD9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" y="23274"/>
            <a:ext cx="18301119" cy="1027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40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8597900"/>
            <a:ext cx="18745200" cy="208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3111500"/>
            <a:ext cx="17094200" cy="4432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62600" cy="10261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160</Words>
  <Application>Microsoft Office PowerPoint</Application>
  <PresentationFormat>사용자 지정</PresentationFormat>
  <Paragraphs>61</Paragraphs>
  <Slides>50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CookieRunOTF Bold</vt:lpstr>
      <vt:lpstr>Pretendard SemiBold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mk mk</cp:lastModifiedBy>
  <cp:revision>8</cp:revision>
  <dcterms:created xsi:type="dcterms:W3CDTF">2006-08-16T00:00:00Z</dcterms:created>
  <dcterms:modified xsi:type="dcterms:W3CDTF">2025-07-07T12:48:05Z</dcterms:modified>
  <cp:version/>
</cp:coreProperties>
</file>